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7" r:id="rId3"/>
    <p:sldId id="258" r:id="rId4"/>
    <p:sldId id="270" r:id="rId5"/>
    <p:sldId id="27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56" autoAdjust="0"/>
    <p:restoredTop sz="94660"/>
  </p:normalViewPr>
  <p:slideViewPr>
    <p:cSldViewPr snapToGrid="0">
      <p:cViewPr varScale="1">
        <p:scale>
          <a:sx n="66" d="100"/>
          <a:sy n="66" d="100"/>
        </p:scale>
        <p:origin x="44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vList3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data from Apple and Android App Stores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Upload into MongoDB and process the data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Detect the outliers in trends</a:t>
          </a:r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/>
            <a:t>Build predictive model on apps that will trend in future</a:t>
          </a:r>
          <a:endParaRPr lang="en-US" dirty="0"/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0A116F43-F676-48CE-9EC0-F8D2BF45B3F0}">
      <dgm:prSet/>
      <dgm:spPr/>
      <dgm:t>
        <a:bodyPr/>
        <a:lstStyle/>
        <a:p>
          <a:r>
            <a:rPr lang="en-US" dirty="0"/>
            <a:t>Implement a script to send a daily e-mail</a:t>
          </a:r>
        </a:p>
      </dgm:t>
    </dgm:pt>
    <dgm:pt modelId="{07D9DBBE-3644-48D3-83B6-ADD1B82BA75B}" type="parTrans" cxnId="{8925B153-EA63-4550-9A60-397150712DB3}">
      <dgm:prSet/>
      <dgm:spPr/>
      <dgm:t>
        <a:bodyPr/>
        <a:lstStyle/>
        <a:p>
          <a:endParaRPr lang="en-US"/>
        </a:p>
      </dgm:t>
    </dgm:pt>
    <dgm:pt modelId="{06DD6A3F-34B8-4BF7-8B46-AFE4A6C08CEB}" type="sibTrans" cxnId="{8925B153-EA63-4550-9A60-397150712DB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Implement daily Bash scripts to collect the data</a:t>
          </a:r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FA43B6C-6A4F-42A3-86AF-717FDCE75158}" type="pres">
      <dgm:prSet presAssocID="{551CD9EA-8AEB-4844-8043-5B71F565EC06}" presName="linearFlow" presStyleCnt="0">
        <dgm:presLayoutVars>
          <dgm:dir/>
          <dgm:resizeHandles val="exact"/>
        </dgm:presLayoutVars>
      </dgm:prSet>
      <dgm:spPr/>
    </dgm:pt>
    <dgm:pt modelId="{3B9EDCBE-7A1A-4537-BACC-66C36BFA57BD}" type="pres">
      <dgm:prSet presAssocID="{05E5F90F-2F04-4F93-876E-ED22A65EDAB5}" presName="composite" presStyleCnt="0"/>
      <dgm:spPr/>
    </dgm:pt>
    <dgm:pt modelId="{83B57D43-C4A3-45E8-AC86-780BCBEF822F}" type="pres">
      <dgm:prSet presAssocID="{05E5F90F-2F04-4F93-876E-ED22A65EDAB5}" presName="imgShp" presStyleLbl="fgImgPlace1" presStyleIdx="0" presStyleCnt="6" custScaleX="143285" custScaleY="14328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BC5782E-2D32-425A-9C32-C8B8793863B4}" type="pres">
      <dgm:prSet presAssocID="{05E5F90F-2F04-4F93-876E-ED22A65EDAB5}" presName="txShp" presStyleLbl="node1" presStyleIdx="0" presStyleCnt="6">
        <dgm:presLayoutVars>
          <dgm:bulletEnabled val="1"/>
        </dgm:presLayoutVars>
      </dgm:prSet>
      <dgm:spPr/>
    </dgm:pt>
    <dgm:pt modelId="{8672DAD5-4E12-42C7-AB72-1D1471B6C176}" type="pres">
      <dgm:prSet presAssocID="{A063DFF0-AA04-47E3-817B-4714BC1C127E}" presName="spacing" presStyleCnt="0"/>
      <dgm:spPr/>
    </dgm:pt>
    <dgm:pt modelId="{9D5865B7-5892-42B8-B0B3-1F875AB2E3A6}" type="pres">
      <dgm:prSet presAssocID="{0AA9A2DD-F16D-42DB-8E7F-F87114724FE1}" presName="composite" presStyleCnt="0"/>
      <dgm:spPr/>
    </dgm:pt>
    <dgm:pt modelId="{3BA4A32C-25F0-4696-8D89-58C4D2625ED5}" type="pres">
      <dgm:prSet presAssocID="{0AA9A2DD-F16D-42DB-8E7F-F87114724FE1}" presName="imgShp" presStyleLbl="fgImgPlace1" presStyleIdx="1" presStyleCnt="6" custScaleX="156443" custScaleY="15644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2E69478-A3B6-4806-8B31-186DA344B80F}" type="pres">
      <dgm:prSet presAssocID="{0AA9A2DD-F16D-42DB-8E7F-F87114724FE1}" presName="txShp" presStyleLbl="node1" presStyleIdx="1" presStyleCnt="6" custLinFactNeighborX="-218" custLinFactNeighborY="-1158">
        <dgm:presLayoutVars>
          <dgm:bulletEnabled val="1"/>
        </dgm:presLayoutVars>
      </dgm:prSet>
      <dgm:spPr/>
    </dgm:pt>
    <dgm:pt modelId="{DF8B2BA6-49C4-4814-94F9-C914ABFDE778}" type="pres">
      <dgm:prSet presAssocID="{9ACC1EE0-770C-453D-971D-13CCA79E8584}" presName="spacing" presStyleCnt="0"/>
      <dgm:spPr/>
    </dgm:pt>
    <dgm:pt modelId="{6FC3C7D8-A4AB-4C8F-8AEA-50EBB38E226B}" type="pres">
      <dgm:prSet presAssocID="{5ECDFA6E-BEEC-407F-9C46-318CD58A354A}" presName="composite" presStyleCnt="0"/>
      <dgm:spPr/>
    </dgm:pt>
    <dgm:pt modelId="{620C5450-5505-4CE4-B458-29EED3991DEB}" type="pres">
      <dgm:prSet presAssocID="{5ECDFA6E-BEEC-407F-9C46-318CD58A354A}" presName="imgShp" presStyleLbl="fgImgPlace1" presStyleIdx="2" presStyleCnt="6" custScaleX="159307" custScaleY="15930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EFEA04C3-A7B4-480B-9939-6594F9B852B3}" type="pres">
      <dgm:prSet presAssocID="{5ECDFA6E-BEEC-407F-9C46-318CD58A354A}" presName="txShp" presStyleLbl="node1" presStyleIdx="2" presStyleCnt="6">
        <dgm:presLayoutVars>
          <dgm:bulletEnabled val="1"/>
        </dgm:presLayoutVars>
      </dgm:prSet>
      <dgm:spPr/>
    </dgm:pt>
    <dgm:pt modelId="{33BB0FBE-14E2-42B8-B221-9356AC0B2A0F}" type="pres">
      <dgm:prSet presAssocID="{3933CFBF-C4F3-4B7B-8429-9CA4FEB66D3F}" presName="spacing" presStyleCnt="0"/>
      <dgm:spPr/>
    </dgm:pt>
    <dgm:pt modelId="{BCF2CF52-510E-4B70-8A66-413A20331EDE}" type="pres">
      <dgm:prSet presAssocID="{C0D76A01-C560-4429-A064-01388819E549}" presName="composite" presStyleCnt="0"/>
      <dgm:spPr/>
    </dgm:pt>
    <dgm:pt modelId="{1C60732A-4DE3-4237-BB55-B9A753162834}" type="pres">
      <dgm:prSet presAssocID="{C0D76A01-C560-4429-A064-01388819E549}" presName="imgShp" presStyleLbl="fgImgPlace1" presStyleIdx="3" presStyleCnt="6" custScaleX="163868" custScaleY="163868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5667F21C-1579-4EB4-BB2A-56BBB9F11792}" type="pres">
      <dgm:prSet presAssocID="{C0D76A01-C560-4429-A064-01388819E549}" presName="txShp" presStyleLbl="node1" presStyleIdx="3" presStyleCnt="6">
        <dgm:presLayoutVars>
          <dgm:bulletEnabled val="1"/>
        </dgm:presLayoutVars>
      </dgm:prSet>
      <dgm:spPr/>
    </dgm:pt>
    <dgm:pt modelId="{DBFFE86B-9313-408E-B3FB-50B1CA616A8B}" type="pres">
      <dgm:prSet presAssocID="{DBD99031-DCCB-4A35-84D8-AC39674020FF}" presName="spacing" presStyleCnt="0"/>
      <dgm:spPr/>
    </dgm:pt>
    <dgm:pt modelId="{A4641D5A-B522-40C0-B031-638ABEBF599E}" type="pres">
      <dgm:prSet presAssocID="{E00F6DD7-06B4-4674-AFD7-7CBC997607BC}" presName="composite" presStyleCnt="0"/>
      <dgm:spPr/>
    </dgm:pt>
    <dgm:pt modelId="{75966B4E-3737-45CB-9B18-2FE23CE4017C}" type="pres">
      <dgm:prSet presAssocID="{E00F6DD7-06B4-4674-AFD7-7CBC997607BC}" presName="imgShp" presStyleLbl="fgImgPlace1" presStyleIdx="4" presStyleCnt="6" custScaleX="178816" custScaleY="17881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C90D9F5E-7D86-4238-B4A8-88BE0A4C4CFA}" type="pres">
      <dgm:prSet presAssocID="{E00F6DD7-06B4-4674-AFD7-7CBC997607BC}" presName="txShp" presStyleLbl="node1" presStyleIdx="4" presStyleCnt="6">
        <dgm:presLayoutVars>
          <dgm:bulletEnabled val="1"/>
        </dgm:presLayoutVars>
      </dgm:prSet>
      <dgm:spPr/>
    </dgm:pt>
    <dgm:pt modelId="{28E7390E-4A7C-4EE7-B846-77C482C77061}" type="pres">
      <dgm:prSet presAssocID="{14212AE9-6DF9-4EC6-8851-ACDF8878EB05}" presName="spacing" presStyleCnt="0"/>
      <dgm:spPr/>
    </dgm:pt>
    <dgm:pt modelId="{5F6377EC-7B4C-4F08-927F-089C5D0D9D69}" type="pres">
      <dgm:prSet presAssocID="{0A116F43-F676-48CE-9EC0-F8D2BF45B3F0}" presName="composite" presStyleCnt="0"/>
      <dgm:spPr/>
    </dgm:pt>
    <dgm:pt modelId="{B0E47889-1E95-45BA-98BC-F39AC49B3AB7}" type="pres">
      <dgm:prSet presAssocID="{0A116F43-F676-48CE-9EC0-F8D2BF45B3F0}" presName="imgShp" presStyleLbl="fgImgPlace1" presStyleIdx="5" presStyleCnt="6" custScaleX="185118" custScaleY="18511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A7BC6170-6A94-4F2E-9EA4-D07037E80163}" type="pres">
      <dgm:prSet presAssocID="{0A116F43-F676-48CE-9EC0-F8D2BF45B3F0}" presName="txShp" presStyleLbl="node1" presStyleIdx="5" presStyleCnt="6">
        <dgm:presLayoutVars>
          <dgm:bulletEnabled val="1"/>
        </dgm:presLayoutVars>
      </dgm:prSet>
      <dgm:spPr/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9337780B-E3DF-48E8-A772-4C462858085A}" type="presOf" srcId="{05E5F90F-2F04-4F93-876E-ED22A65EDAB5}" destId="{ABC5782E-2D32-425A-9C32-C8B8793863B4}" srcOrd="0" destOrd="0" presId="urn:microsoft.com/office/officeart/2005/8/layout/vList3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A82B6261-6506-4701-BD2B-82F5E77FA133}" type="presOf" srcId="{C0D76A01-C560-4429-A064-01388819E549}" destId="{5667F21C-1579-4EB4-BB2A-56BBB9F11792}" srcOrd="0" destOrd="0" presId="urn:microsoft.com/office/officeart/2005/8/layout/vList3"/>
    <dgm:cxn modelId="{FE598B4C-42E6-4C7D-B436-0A50E73B1ABC}" type="presOf" srcId="{0A116F43-F676-48CE-9EC0-F8D2BF45B3F0}" destId="{A7BC6170-6A94-4F2E-9EA4-D07037E80163}" srcOrd="0" destOrd="0" presId="urn:microsoft.com/office/officeart/2005/8/layout/vList3"/>
    <dgm:cxn modelId="{8925B153-EA63-4550-9A60-397150712DB3}" srcId="{551CD9EA-8AEB-4844-8043-5B71F565EC06}" destId="{0A116F43-F676-48CE-9EC0-F8D2BF45B3F0}" srcOrd="5" destOrd="0" parTransId="{07D9DBBE-3644-48D3-83B6-ADD1B82BA75B}" sibTransId="{06DD6A3F-34B8-4BF7-8B46-AFE4A6C08CEB}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8D6081BE-8712-4B6D-9848-9791584C1BBD}" type="presOf" srcId="{E00F6DD7-06B4-4674-AFD7-7CBC997607BC}" destId="{C90D9F5E-7D86-4238-B4A8-88BE0A4C4CFA}" srcOrd="0" destOrd="0" presId="urn:microsoft.com/office/officeart/2005/8/layout/vList3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40623EF0-35CF-404B-8A91-8C6A14A784AE}" type="presOf" srcId="{551CD9EA-8AEB-4844-8043-5B71F565EC06}" destId="{9FA43B6C-6A4F-42A3-86AF-717FDCE75158}" srcOrd="0" destOrd="0" presId="urn:microsoft.com/office/officeart/2005/8/layout/vList3"/>
    <dgm:cxn modelId="{76F897F5-121B-4E9C-B522-FB374E38CCCF}" type="presOf" srcId="{5ECDFA6E-BEEC-407F-9C46-318CD58A354A}" destId="{EFEA04C3-A7B4-480B-9939-6594F9B852B3}" srcOrd="0" destOrd="0" presId="urn:microsoft.com/office/officeart/2005/8/layout/vList3"/>
    <dgm:cxn modelId="{B35029F6-0023-4D37-A3CD-472F92A96FBC}" type="presOf" srcId="{0AA9A2DD-F16D-42DB-8E7F-F87114724FE1}" destId="{C2E69478-A3B6-4806-8B31-186DA344B80F}" srcOrd="0" destOrd="0" presId="urn:microsoft.com/office/officeart/2005/8/layout/vList3"/>
    <dgm:cxn modelId="{C9C66F95-463F-4F42-B957-4403F4465562}" type="presParOf" srcId="{9FA43B6C-6A4F-42A3-86AF-717FDCE75158}" destId="{3B9EDCBE-7A1A-4537-BACC-66C36BFA57BD}" srcOrd="0" destOrd="0" presId="urn:microsoft.com/office/officeart/2005/8/layout/vList3"/>
    <dgm:cxn modelId="{61156D27-4DD2-4427-AF62-B38D9C627443}" type="presParOf" srcId="{3B9EDCBE-7A1A-4537-BACC-66C36BFA57BD}" destId="{83B57D43-C4A3-45E8-AC86-780BCBEF822F}" srcOrd="0" destOrd="0" presId="urn:microsoft.com/office/officeart/2005/8/layout/vList3"/>
    <dgm:cxn modelId="{B33D7322-15EB-4EAE-862A-7A222F700014}" type="presParOf" srcId="{3B9EDCBE-7A1A-4537-BACC-66C36BFA57BD}" destId="{ABC5782E-2D32-425A-9C32-C8B8793863B4}" srcOrd="1" destOrd="0" presId="urn:microsoft.com/office/officeart/2005/8/layout/vList3"/>
    <dgm:cxn modelId="{4DCECC4A-C211-409D-BEDB-58904AE1D407}" type="presParOf" srcId="{9FA43B6C-6A4F-42A3-86AF-717FDCE75158}" destId="{8672DAD5-4E12-42C7-AB72-1D1471B6C176}" srcOrd="1" destOrd="0" presId="urn:microsoft.com/office/officeart/2005/8/layout/vList3"/>
    <dgm:cxn modelId="{49E37715-23EC-4AD7-82D9-AA8AF88716ED}" type="presParOf" srcId="{9FA43B6C-6A4F-42A3-86AF-717FDCE75158}" destId="{9D5865B7-5892-42B8-B0B3-1F875AB2E3A6}" srcOrd="2" destOrd="0" presId="urn:microsoft.com/office/officeart/2005/8/layout/vList3"/>
    <dgm:cxn modelId="{6774ADD9-0DEF-4CC0-8654-5DF911C57154}" type="presParOf" srcId="{9D5865B7-5892-42B8-B0B3-1F875AB2E3A6}" destId="{3BA4A32C-25F0-4696-8D89-58C4D2625ED5}" srcOrd="0" destOrd="0" presId="urn:microsoft.com/office/officeart/2005/8/layout/vList3"/>
    <dgm:cxn modelId="{2E0ED5BC-7A2D-486A-98CF-BFCDD9A11F6A}" type="presParOf" srcId="{9D5865B7-5892-42B8-B0B3-1F875AB2E3A6}" destId="{C2E69478-A3B6-4806-8B31-186DA344B80F}" srcOrd="1" destOrd="0" presId="urn:microsoft.com/office/officeart/2005/8/layout/vList3"/>
    <dgm:cxn modelId="{FA9967FC-9206-4B1F-A736-33708C1B5C95}" type="presParOf" srcId="{9FA43B6C-6A4F-42A3-86AF-717FDCE75158}" destId="{DF8B2BA6-49C4-4814-94F9-C914ABFDE778}" srcOrd="3" destOrd="0" presId="urn:microsoft.com/office/officeart/2005/8/layout/vList3"/>
    <dgm:cxn modelId="{78FB1C4B-D0A0-4959-B87F-CB208D462907}" type="presParOf" srcId="{9FA43B6C-6A4F-42A3-86AF-717FDCE75158}" destId="{6FC3C7D8-A4AB-4C8F-8AEA-50EBB38E226B}" srcOrd="4" destOrd="0" presId="urn:microsoft.com/office/officeart/2005/8/layout/vList3"/>
    <dgm:cxn modelId="{741487B0-5EB9-4FBB-B875-B070DAE5F49E}" type="presParOf" srcId="{6FC3C7D8-A4AB-4C8F-8AEA-50EBB38E226B}" destId="{620C5450-5505-4CE4-B458-29EED3991DEB}" srcOrd="0" destOrd="0" presId="urn:microsoft.com/office/officeart/2005/8/layout/vList3"/>
    <dgm:cxn modelId="{3DF156DE-3918-4427-A629-EB8F70BD1E7E}" type="presParOf" srcId="{6FC3C7D8-A4AB-4C8F-8AEA-50EBB38E226B}" destId="{EFEA04C3-A7B4-480B-9939-6594F9B852B3}" srcOrd="1" destOrd="0" presId="urn:microsoft.com/office/officeart/2005/8/layout/vList3"/>
    <dgm:cxn modelId="{5CDD5B83-14C9-4C71-8DC4-0952B23EF587}" type="presParOf" srcId="{9FA43B6C-6A4F-42A3-86AF-717FDCE75158}" destId="{33BB0FBE-14E2-42B8-B221-9356AC0B2A0F}" srcOrd="5" destOrd="0" presId="urn:microsoft.com/office/officeart/2005/8/layout/vList3"/>
    <dgm:cxn modelId="{47236A54-C244-4501-B5BB-426478F5CF22}" type="presParOf" srcId="{9FA43B6C-6A4F-42A3-86AF-717FDCE75158}" destId="{BCF2CF52-510E-4B70-8A66-413A20331EDE}" srcOrd="6" destOrd="0" presId="urn:microsoft.com/office/officeart/2005/8/layout/vList3"/>
    <dgm:cxn modelId="{6EFBD071-9C74-42B0-B0F6-FEA84FF182E3}" type="presParOf" srcId="{BCF2CF52-510E-4B70-8A66-413A20331EDE}" destId="{1C60732A-4DE3-4237-BB55-B9A753162834}" srcOrd="0" destOrd="0" presId="urn:microsoft.com/office/officeart/2005/8/layout/vList3"/>
    <dgm:cxn modelId="{3971B75B-2A04-49DB-8707-2DDA3F1921CA}" type="presParOf" srcId="{BCF2CF52-510E-4B70-8A66-413A20331EDE}" destId="{5667F21C-1579-4EB4-BB2A-56BBB9F11792}" srcOrd="1" destOrd="0" presId="urn:microsoft.com/office/officeart/2005/8/layout/vList3"/>
    <dgm:cxn modelId="{0E74C2A7-AC04-4737-8BC9-C118ED6E18CE}" type="presParOf" srcId="{9FA43B6C-6A4F-42A3-86AF-717FDCE75158}" destId="{DBFFE86B-9313-408E-B3FB-50B1CA616A8B}" srcOrd="7" destOrd="0" presId="urn:microsoft.com/office/officeart/2005/8/layout/vList3"/>
    <dgm:cxn modelId="{E4663B25-8A75-40BA-AF0C-BBD00B0935B2}" type="presParOf" srcId="{9FA43B6C-6A4F-42A3-86AF-717FDCE75158}" destId="{A4641D5A-B522-40C0-B031-638ABEBF599E}" srcOrd="8" destOrd="0" presId="urn:microsoft.com/office/officeart/2005/8/layout/vList3"/>
    <dgm:cxn modelId="{E69F2EF8-6AD2-48C8-B29C-62083E53C15E}" type="presParOf" srcId="{A4641D5A-B522-40C0-B031-638ABEBF599E}" destId="{75966B4E-3737-45CB-9B18-2FE23CE4017C}" srcOrd="0" destOrd="0" presId="urn:microsoft.com/office/officeart/2005/8/layout/vList3"/>
    <dgm:cxn modelId="{447F82BB-1A1C-47A1-ACB1-4B0A74D667AB}" type="presParOf" srcId="{A4641D5A-B522-40C0-B031-638ABEBF599E}" destId="{C90D9F5E-7D86-4238-B4A8-88BE0A4C4CFA}" srcOrd="1" destOrd="0" presId="urn:microsoft.com/office/officeart/2005/8/layout/vList3"/>
    <dgm:cxn modelId="{5856CCA7-4A3D-4F87-89C2-5BA7FEBD3017}" type="presParOf" srcId="{9FA43B6C-6A4F-42A3-86AF-717FDCE75158}" destId="{28E7390E-4A7C-4EE7-B846-77C482C77061}" srcOrd="9" destOrd="0" presId="urn:microsoft.com/office/officeart/2005/8/layout/vList3"/>
    <dgm:cxn modelId="{B89E1369-8B03-457D-B5DF-7C2E874499E1}" type="presParOf" srcId="{9FA43B6C-6A4F-42A3-86AF-717FDCE75158}" destId="{5F6377EC-7B4C-4F08-927F-089C5D0D9D69}" srcOrd="10" destOrd="0" presId="urn:microsoft.com/office/officeart/2005/8/layout/vList3"/>
    <dgm:cxn modelId="{2C5F728A-A620-4FD2-8264-EFF01E539BB0}" type="presParOf" srcId="{5F6377EC-7B4C-4F08-927F-089C5D0D9D69}" destId="{B0E47889-1E95-45BA-98BC-F39AC49B3AB7}" srcOrd="0" destOrd="0" presId="urn:microsoft.com/office/officeart/2005/8/layout/vList3"/>
    <dgm:cxn modelId="{318C985C-3457-4748-878A-FEC8195B12FB}" type="presParOf" srcId="{5F6377EC-7B4C-4F08-927F-089C5D0D9D69}" destId="{A7BC6170-6A94-4F2E-9EA4-D07037E8016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using node.js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Upload Data into Google Cloud</a:t>
          </a:r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Load into MongoDB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Build Pandas </a:t>
          </a:r>
          <a:r>
            <a:rPr lang="en-US" dirty="0" err="1"/>
            <a:t>DataFrames</a:t>
          </a:r>
          <a:endParaRPr lang="en-US" dirty="0"/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 dirty="0"/>
            <a:t>Predict trending apps using outlier detection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3FB10D8F-D789-4F2B-9D9E-48F041E4064A}" type="pres">
      <dgm:prSet presAssocID="{05E5F90F-2F04-4F93-876E-ED22A65EDAB5}" presName="compNode" presStyleCnt="0"/>
      <dgm:spPr/>
    </dgm:pt>
    <dgm:pt modelId="{32A16265-2A74-49DA-BBB6-0C05087F86EF}" type="pres">
      <dgm:prSet presAssocID="{05E5F90F-2F04-4F93-876E-ED22A65EDAB5}" presName="bkgdShape" presStyleLbl="node1" presStyleIdx="0" presStyleCnt="5"/>
      <dgm:spPr/>
    </dgm:pt>
    <dgm:pt modelId="{6142BCE6-F810-4B05-8902-E3260175B159}" type="pres">
      <dgm:prSet presAssocID="{05E5F90F-2F04-4F93-876E-ED22A65EDAB5}" presName="nodeTx" presStyleLbl="node1" presStyleIdx="0" presStyleCnt="5">
        <dgm:presLayoutVars>
          <dgm:bulletEnabled val="1"/>
        </dgm:presLayoutVars>
      </dgm:prSet>
      <dgm:spPr/>
    </dgm:pt>
    <dgm:pt modelId="{0BB4F43A-27C8-48AA-A436-84B55CBFDA3A}" type="pres">
      <dgm:prSet presAssocID="{05E5F90F-2F04-4F93-876E-ED22A65EDAB5}" presName="invisiNode" presStyleLbl="node1" presStyleIdx="0" presStyleCnt="5"/>
      <dgm:spPr/>
    </dgm:pt>
    <dgm:pt modelId="{8E88A670-2F1D-49DF-9572-C5FEA809826D}" type="pres">
      <dgm:prSet presAssocID="{05E5F90F-2F04-4F93-876E-ED22A65EDAB5}" presName="imagNode" presStyleLbl="fgImgPlace1" presStyleIdx="0" presStyleCnt="5"/>
      <dgm:spPr/>
    </dgm:pt>
    <dgm:pt modelId="{E7772906-20A8-45B7-B742-0789329EC034}" type="pres">
      <dgm:prSet presAssocID="{A063DFF0-AA04-47E3-817B-4714BC1C127E}" presName="sibTrans" presStyleLbl="sibTrans2D1" presStyleIdx="0" presStyleCnt="0"/>
      <dgm:spPr/>
    </dgm:pt>
    <dgm:pt modelId="{7C5E4019-5DA0-4E34-AB42-F21E1CD0CDB3}" type="pres">
      <dgm:prSet presAssocID="{0AA9A2DD-F16D-42DB-8E7F-F87114724FE1}" presName="compNode" presStyleCnt="0"/>
      <dgm:spPr/>
    </dgm:pt>
    <dgm:pt modelId="{A72D789B-AA2D-4FA0-9919-175A79F624AC}" type="pres">
      <dgm:prSet presAssocID="{0AA9A2DD-F16D-42DB-8E7F-F87114724FE1}" presName="bkgdShape" presStyleLbl="node1" presStyleIdx="1" presStyleCnt="5"/>
      <dgm:spPr/>
    </dgm:pt>
    <dgm:pt modelId="{58DB8794-E2C1-4404-B1C1-4AC7825B50DA}" type="pres">
      <dgm:prSet presAssocID="{0AA9A2DD-F16D-42DB-8E7F-F87114724FE1}" presName="nodeTx" presStyleLbl="node1" presStyleIdx="1" presStyleCnt="5">
        <dgm:presLayoutVars>
          <dgm:bulletEnabled val="1"/>
        </dgm:presLayoutVars>
      </dgm:prSet>
      <dgm:spPr/>
    </dgm:pt>
    <dgm:pt modelId="{AA63DFFF-4B10-4CA9-8443-D67E5A59382D}" type="pres">
      <dgm:prSet presAssocID="{0AA9A2DD-F16D-42DB-8E7F-F87114724FE1}" presName="invisiNode" presStyleLbl="node1" presStyleIdx="1" presStyleCnt="5"/>
      <dgm:spPr/>
    </dgm:pt>
    <dgm:pt modelId="{48A7E300-CB7C-4E0C-8681-753AC81C530B}" type="pres">
      <dgm:prSet presAssocID="{0AA9A2DD-F16D-42DB-8E7F-F87114724FE1}" presName="imagNode" presStyleLbl="fgImgPlace1" presStyleIdx="1" presStyleCnt="5"/>
      <dgm:spPr/>
    </dgm:pt>
    <dgm:pt modelId="{909A7717-673A-459D-9B42-2058BA394C9E}" type="pres">
      <dgm:prSet presAssocID="{9ACC1EE0-770C-453D-971D-13CCA79E8584}" presName="sibTrans" presStyleLbl="sibTrans2D1" presStyleIdx="0" presStyleCnt="0"/>
      <dgm:spPr/>
    </dgm:pt>
    <dgm:pt modelId="{84F5AF3A-FAF9-4DBA-8689-5A6A580BE058}" type="pres">
      <dgm:prSet presAssocID="{5ECDFA6E-BEEC-407F-9C46-318CD58A354A}" presName="compNode" presStyleCnt="0"/>
      <dgm:spPr/>
    </dgm:pt>
    <dgm:pt modelId="{763EE600-94E4-4B84-824E-DDE77A8B0ED1}" type="pres">
      <dgm:prSet presAssocID="{5ECDFA6E-BEEC-407F-9C46-318CD58A354A}" presName="bkgdShape" presStyleLbl="node1" presStyleIdx="2" presStyleCnt="5"/>
      <dgm:spPr/>
    </dgm:pt>
    <dgm:pt modelId="{24151F8E-767B-4E95-B6DD-8CAAC3DCAEA3}" type="pres">
      <dgm:prSet presAssocID="{5ECDFA6E-BEEC-407F-9C46-318CD58A354A}" presName="nodeTx" presStyleLbl="node1" presStyleIdx="2" presStyleCnt="5">
        <dgm:presLayoutVars>
          <dgm:bulletEnabled val="1"/>
        </dgm:presLayoutVars>
      </dgm:prSet>
      <dgm:spPr/>
    </dgm:pt>
    <dgm:pt modelId="{0D836A81-9738-4080-B3ED-626C2F11C86C}" type="pres">
      <dgm:prSet presAssocID="{5ECDFA6E-BEEC-407F-9C46-318CD58A354A}" presName="invisiNode" presStyleLbl="node1" presStyleIdx="2" presStyleCnt="5"/>
      <dgm:spPr/>
    </dgm:pt>
    <dgm:pt modelId="{CFF5DE0D-0966-45ED-BF7E-1F71E7B47DD5}" type="pres">
      <dgm:prSet presAssocID="{5ECDFA6E-BEEC-407F-9C46-318CD58A354A}" presName="imagNode" presStyleLbl="fgImgPlace1" presStyleIdx="2" presStyleCnt="5"/>
      <dgm:spPr/>
    </dgm:pt>
    <dgm:pt modelId="{7CD3F87A-64BA-44DE-92B0-AF8DE4AB0449}" type="pres">
      <dgm:prSet presAssocID="{3933CFBF-C4F3-4B7B-8429-9CA4FEB66D3F}" presName="sibTrans" presStyleLbl="sibTrans2D1" presStyleIdx="0" presStyleCnt="0"/>
      <dgm:spPr/>
    </dgm:pt>
    <dgm:pt modelId="{8EE646C3-AF34-459D-BEED-50BE49DC8A2A}" type="pres">
      <dgm:prSet presAssocID="{C0D76A01-C560-4429-A064-01388819E549}" presName="compNode" presStyleCnt="0"/>
      <dgm:spPr/>
    </dgm:pt>
    <dgm:pt modelId="{A299B967-F514-405D-BBD8-98DB48BB64BC}" type="pres">
      <dgm:prSet presAssocID="{C0D76A01-C560-4429-A064-01388819E549}" presName="bkgdShape" presStyleLbl="node1" presStyleIdx="3" presStyleCnt="5"/>
      <dgm:spPr/>
    </dgm:pt>
    <dgm:pt modelId="{2764BD03-C706-44A4-B07C-A3AE1FFD7AC3}" type="pres">
      <dgm:prSet presAssocID="{C0D76A01-C560-4429-A064-01388819E549}" presName="nodeTx" presStyleLbl="node1" presStyleIdx="3" presStyleCnt="5">
        <dgm:presLayoutVars>
          <dgm:bulletEnabled val="1"/>
        </dgm:presLayoutVars>
      </dgm:prSet>
      <dgm:spPr/>
    </dgm:pt>
    <dgm:pt modelId="{C1019660-2CC7-4F70-9E5A-6A0003ED8A9D}" type="pres">
      <dgm:prSet presAssocID="{C0D76A01-C560-4429-A064-01388819E549}" presName="invisiNode" presStyleLbl="node1" presStyleIdx="3" presStyleCnt="5"/>
      <dgm:spPr/>
    </dgm:pt>
    <dgm:pt modelId="{FF556BCA-07F4-4DA2-9AD6-A296EC0A30F3}" type="pres">
      <dgm:prSet presAssocID="{C0D76A01-C560-4429-A064-01388819E549}" presName="imagNode" presStyleLbl="fgImgPlace1" presStyleIdx="3" presStyleCnt="5"/>
      <dgm:spPr/>
    </dgm:pt>
    <dgm:pt modelId="{B9775A1A-8733-475C-98C6-6B7433AB96A4}" type="pres">
      <dgm:prSet presAssocID="{DBD99031-DCCB-4A35-84D8-AC39674020FF}" presName="sibTrans" presStyleLbl="sibTrans2D1" presStyleIdx="0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4" presStyleCnt="5"/>
      <dgm:spPr/>
    </dgm:pt>
    <dgm:pt modelId="{FF92ACD0-26E5-4110-BBFF-9A085222860A}" type="pres">
      <dgm:prSet presAssocID="{E00F6DD7-06B4-4674-AFD7-7CBC997607BC}" presName="nodeTx" presStyleLbl="node1" presStyleIdx="4" presStyleCnt="5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4" presStyleCnt="5"/>
      <dgm:spPr/>
    </dgm:pt>
    <dgm:pt modelId="{835FB4D1-C3C6-43C3-83CC-910E560ACF23}" type="pres">
      <dgm:prSet presAssocID="{E00F6DD7-06B4-4674-AFD7-7CBC997607BC}" presName="imagNode" presStyleLbl="fgImgPlace1" presStyleIdx="4" presStyleCnt="5"/>
      <dgm:spPr/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AFDD280D-57DF-4746-B07C-F5B36BE8F56C}" type="presOf" srcId="{DBD99031-DCCB-4A35-84D8-AC39674020FF}" destId="{B9775A1A-8733-475C-98C6-6B7433AB96A4}" srcOrd="0" destOrd="0" presId="urn:microsoft.com/office/officeart/2005/8/layout/hList7"/>
    <dgm:cxn modelId="{8F1F4F21-188F-4BD1-A803-4645253422FE}" type="presOf" srcId="{5ECDFA6E-BEEC-407F-9C46-318CD58A354A}" destId="{24151F8E-767B-4E95-B6DD-8CAAC3DCAEA3}" srcOrd="1" destOrd="0" presId="urn:microsoft.com/office/officeart/2005/8/layout/hList7"/>
    <dgm:cxn modelId="{63519727-6434-4D88-92C6-EDEF7DC2ACC3}" type="presOf" srcId="{C0D76A01-C560-4429-A064-01388819E549}" destId="{A299B967-F514-405D-BBD8-98DB48BB64BC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0140E730-0429-4472-8860-E40C7F4CA9B3}" type="presOf" srcId="{05E5F90F-2F04-4F93-876E-ED22A65EDAB5}" destId="{32A16265-2A74-49DA-BBB6-0C05087F86EF}" srcOrd="0" destOrd="0" presId="urn:microsoft.com/office/officeart/2005/8/layout/hList7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83D25E4A-1F76-4906-B060-5DCBEAF312E0}" type="presOf" srcId="{5ECDFA6E-BEEC-407F-9C46-318CD58A354A}" destId="{763EE600-94E4-4B84-824E-DDE77A8B0ED1}" srcOrd="0" destOrd="0" presId="urn:microsoft.com/office/officeart/2005/8/layout/hList7"/>
    <dgm:cxn modelId="{92996A50-D386-469A-AEAA-CC45580F86B8}" type="presOf" srcId="{3933CFBF-C4F3-4B7B-8429-9CA4FEB66D3F}" destId="{7CD3F87A-64BA-44DE-92B0-AF8DE4AB0449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02BCD2AA-AE4A-4784-A74A-DC9A15993D85}" type="presOf" srcId="{9ACC1EE0-770C-453D-971D-13CCA79E8584}" destId="{909A7717-673A-459D-9B42-2058BA394C9E}" srcOrd="0" destOrd="0" presId="urn:microsoft.com/office/officeart/2005/8/layout/hList7"/>
    <dgm:cxn modelId="{96FE19B1-EA46-443F-90A9-FAA9DF7D4340}" type="presOf" srcId="{A063DFF0-AA04-47E3-817B-4714BC1C127E}" destId="{E7772906-20A8-45B7-B742-0789329EC034}" srcOrd="0" destOrd="0" presId="urn:microsoft.com/office/officeart/2005/8/layout/hList7"/>
    <dgm:cxn modelId="{451B27D2-FE54-4EB6-BEB3-5924F142A31D}" type="presOf" srcId="{05E5F90F-2F04-4F93-876E-ED22A65EDAB5}" destId="{6142BCE6-F810-4B05-8902-E3260175B159}" srcOrd="1" destOrd="0" presId="urn:microsoft.com/office/officeart/2005/8/layout/hList7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F7AEB3E8-8B4D-491E-A58E-9BE82D401F94}" type="presOf" srcId="{0AA9A2DD-F16D-42DB-8E7F-F87114724FE1}" destId="{58DB8794-E2C1-4404-B1C1-4AC7825B50DA}" srcOrd="1" destOrd="0" presId="urn:microsoft.com/office/officeart/2005/8/layout/hList7"/>
    <dgm:cxn modelId="{24CE6FEB-1F3C-4352-909D-073DC3F0DCF2}" type="presOf" srcId="{C0D76A01-C560-4429-A064-01388819E549}" destId="{2764BD03-C706-44A4-B07C-A3AE1FFD7AC3}" srcOrd="1" destOrd="0" presId="urn:microsoft.com/office/officeart/2005/8/layout/hList7"/>
    <dgm:cxn modelId="{C750EAF9-AF0A-40CB-A65D-79A58B66AC06}" type="presOf" srcId="{0AA9A2DD-F16D-42DB-8E7F-F87114724FE1}" destId="{A72D789B-AA2D-4FA0-9919-175A79F624AC}" srcOrd="0" destOrd="0" presId="urn:microsoft.com/office/officeart/2005/8/layout/hList7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C99CE12B-47CA-4F98-993C-A60362175A3D}" type="presParOf" srcId="{975D4B8F-D35D-4626-B81E-BBC377033D43}" destId="{3FB10D8F-D789-4F2B-9D9E-48F041E4064A}" srcOrd="0" destOrd="0" presId="urn:microsoft.com/office/officeart/2005/8/layout/hList7"/>
    <dgm:cxn modelId="{3CFF290B-D8FE-419B-BB3C-B357B9E8509C}" type="presParOf" srcId="{3FB10D8F-D789-4F2B-9D9E-48F041E4064A}" destId="{32A16265-2A74-49DA-BBB6-0C05087F86EF}" srcOrd="0" destOrd="0" presId="urn:microsoft.com/office/officeart/2005/8/layout/hList7"/>
    <dgm:cxn modelId="{F1D31F45-BF9B-4AF2-9BBF-AD2B565A89BE}" type="presParOf" srcId="{3FB10D8F-D789-4F2B-9D9E-48F041E4064A}" destId="{6142BCE6-F810-4B05-8902-E3260175B159}" srcOrd="1" destOrd="0" presId="urn:microsoft.com/office/officeart/2005/8/layout/hList7"/>
    <dgm:cxn modelId="{1F78F84F-D02B-46DD-A647-CF7D726A80A6}" type="presParOf" srcId="{3FB10D8F-D789-4F2B-9D9E-48F041E4064A}" destId="{0BB4F43A-27C8-48AA-A436-84B55CBFDA3A}" srcOrd="2" destOrd="0" presId="urn:microsoft.com/office/officeart/2005/8/layout/hList7"/>
    <dgm:cxn modelId="{D853221E-1A45-4670-9DEE-28AE65E9225D}" type="presParOf" srcId="{3FB10D8F-D789-4F2B-9D9E-48F041E4064A}" destId="{8E88A670-2F1D-49DF-9572-C5FEA809826D}" srcOrd="3" destOrd="0" presId="urn:microsoft.com/office/officeart/2005/8/layout/hList7"/>
    <dgm:cxn modelId="{1AEE5685-0E36-421E-A4FE-A56FBC58AA0C}" type="presParOf" srcId="{975D4B8F-D35D-4626-B81E-BBC377033D43}" destId="{E7772906-20A8-45B7-B742-0789329EC034}" srcOrd="1" destOrd="0" presId="urn:microsoft.com/office/officeart/2005/8/layout/hList7"/>
    <dgm:cxn modelId="{79247BC0-6D69-4B09-A246-82A2D4244B7A}" type="presParOf" srcId="{975D4B8F-D35D-4626-B81E-BBC377033D43}" destId="{7C5E4019-5DA0-4E34-AB42-F21E1CD0CDB3}" srcOrd="2" destOrd="0" presId="urn:microsoft.com/office/officeart/2005/8/layout/hList7"/>
    <dgm:cxn modelId="{87DFF862-345D-4913-B9ED-3DEE8FF51D5F}" type="presParOf" srcId="{7C5E4019-5DA0-4E34-AB42-F21E1CD0CDB3}" destId="{A72D789B-AA2D-4FA0-9919-175A79F624AC}" srcOrd="0" destOrd="0" presId="urn:microsoft.com/office/officeart/2005/8/layout/hList7"/>
    <dgm:cxn modelId="{9098A698-6386-43E3-A469-D90F4D559B99}" type="presParOf" srcId="{7C5E4019-5DA0-4E34-AB42-F21E1CD0CDB3}" destId="{58DB8794-E2C1-4404-B1C1-4AC7825B50DA}" srcOrd="1" destOrd="0" presId="urn:microsoft.com/office/officeart/2005/8/layout/hList7"/>
    <dgm:cxn modelId="{A013E6F5-2A36-439B-9B5F-9377800CD6CB}" type="presParOf" srcId="{7C5E4019-5DA0-4E34-AB42-F21E1CD0CDB3}" destId="{AA63DFFF-4B10-4CA9-8443-D67E5A59382D}" srcOrd="2" destOrd="0" presId="urn:microsoft.com/office/officeart/2005/8/layout/hList7"/>
    <dgm:cxn modelId="{09474855-62D8-450F-92F5-25F52D3D0857}" type="presParOf" srcId="{7C5E4019-5DA0-4E34-AB42-F21E1CD0CDB3}" destId="{48A7E300-CB7C-4E0C-8681-753AC81C530B}" srcOrd="3" destOrd="0" presId="urn:microsoft.com/office/officeart/2005/8/layout/hList7"/>
    <dgm:cxn modelId="{13CA69C4-2D27-4A74-BB6F-710CED87BB7D}" type="presParOf" srcId="{975D4B8F-D35D-4626-B81E-BBC377033D43}" destId="{909A7717-673A-459D-9B42-2058BA394C9E}" srcOrd="3" destOrd="0" presId="urn:microsoft.com/office/officeart/2005/8/layout/hList7"/>
    <dgm:cxn modelId="{45D97F59-55E4-4705-A13C-0C742390A711}" type="presParOf" srcId="{975D4B8F-D35D-4626-B81E-BBC377033D43}" destId="{84F5AF3A-FAF9-4DBA-8689-5A6A580BE058}" srcOrd="4" destOrd="0" presId="urn:microsoft.com/office/officeart/2005/8/layout/hList7"/>
    <dgm:cxn modelId="{1ABF6B07-540A-4262-AF1D-9932181F2295}" type="presParOf" srcId="{84F5AF3A-FAF9-4DBA-8689-5A6A580BE058}" destId="{763EE600-94E4-4B84-824E-DDE77A8B0ED1}" srcOrd="0" destOrd="0" presId="urn:microsoft.com/office/officeart/2005/8/layout/hList7"/>
    <dgm:cxn modelId="{D345B2ED-2C0D-4BCF-916C-ABFA47171306}" type="presParOf" srcId="{84F5AF3A-FAF9-4DBA-8689-5A6A580BE058}" destId="{24151F8E-767B-4E95-B6DD-8CAAC3DCAEA3}" srcOrd="1" destOrd="0" presId="urn:microsoft.com/office/officeart/2005/8/layout/hList7"/>
    <dgm:cxn modelId="{48031C58-A35C-457B-8464-F1047C3C10E4}" type="presParOf" srcId="{84F5AF3A-FAF9-4DBA-8689-5A6A580BE058}" destId="{0D836A81-9738-4080-B3ED-626C2F11C86C}" srcOrd="2" destOrd="0" presId="urn:microsoft.com/office/officeart/2005/8/layout/hList7"/>
    <dgm:cxn modelId="{F2922082-C9BE-4405-ABC6-5C6317044D32}" type="presParOf" srcId="{84F5AF3A-FAF9-4DBA-8689-5A6A580BE058}" destId="{CFF5DE0D-0966-45ED-BF7E-1F71E7B47DD5}" srcOrd="3" destOrd="0" presId="urn:microsoft.com/office/officeart/2005/8/layout/hList7"/>
    <dgm:cxn modelId="{670BC703-FF5A-4D26-8E5F-6A8C8CDDEE22}" type="presParOf" srcId="{975D4B8F-D35D-4626-B81E-BBC377033D43}" destId="{7CD3F87A-64BA-44DE-92B0-AF8DE4AB0449}" srcOrd="5" destOrd="0" presId="urn:microsoft.com/office/officeart/2005/8/layout/hList7"/>
    <dgm:cxn modelId="{C00E7946-44B5-4474-B49E-87BC59E8F751}" type="presParOf" srcId="{975D4B8F-D35D-4626-B81E-BBC377033D43}" destId="{8EE646C3-AF34-459D-BEED-50BE49DC8A2A}" srcOrd="6" destOrd="0" presId="urn:microsoft.com/office/officeart/2005/8/layout/hList7"/>
    <dgm:cxn modelId="{5A0B6ABD-87B7-4413-B0C6-294607FFAE6F}" type="presParOf" srcId="{8EE646C3-AF34-459D-BEED-50BE49DC8A2A}" destId="{A299B967-F514-405D-BBD8-98DB48BB64BC}" srcOrd="0" destOrd="0" presId="urn:microsoft.com/office/officeart/2005/8/layout/hList7"/>
    <dgm:cxn modelId="{31886FA1-604A-4517-99C1-2737C3B0FF7F}" type="presParOf" srcId="{8EE646C3-AF34-459D-BEED-50BE49DC8A2A}" destId="{2764BD03-C706-44A4-B07C-A3AE1FFD7AC3}" srcOrd="1" destOrd="0" presId="urn:microsoft.com/office/officeart/2005/8/layout/hList7"/>
    <dgm:cxn modelId="{D7EC5F29-9C61-4FE3-BCE5-6BE927D4E1B5}" type="presParOf" srcId="{8EE646C3-AF34-459D-BEED-50BE49DC8A2A}" destId="{C1019660-2CC7-4F70-9E5A-6A0003ED8A9D}" srcOrd="2" destOrd="0" presId="urn:microsoft.com/office/officeart/2005/8/layout/hList7"/>
    <dgm:cxn modelId="{C65DDEF3-52F6-4AF5-97F1-F34D19EDF696}" type="presParOf" srcId="{8EE646C3-AF34-459D-BEED-50BE49DC8A2A}" destId="{FF556BCA-07F4-4DA2-9AD6-A296EC0A30F3}" srcOrd="3" destOrd="0" presId="urn:microsoft.com/office/officeart/2005/8/layout/hList7"/>
    <dgm:cxn modelId="{1CBB989E-513E-4995-B48D-4235F7AB12F1}" type="presParOf" srcId="{975D4B8F-D35D-4626-B81E-BBC377033D43}" destId="{B9775A1A-8733-475C-98C6-6B7433AB96A4}" srcOrd="7" destOrd="0" presId="urn:microsoft.com/office/officeart/2005/8/layout/hList7"/>
    <dgm:cxn modelId="{36DD5E83-4D59-448A-B37B-AFF4214AF9F8}" type="presParOf" srcId="{975D4B8F-D35D-4626-B81E-BBC377033D43}" destId="{99F92560-ED1C-4E03-8FEC-FEC8597F6A2F}" srcOrd="8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9BDC90-0C8D-4AF7-81AD-91103340C0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68C2A-A8F4-45B8-B076-FA3249520F91}">
      <dgm:prSet/>
      <dgm:spPr/>
      <dgm:t>
        <a:bodyPr/>
        <a:lstStyle/>
        <a:p>
          <a:r>
            <a:rPr lang="en-US" dirty="0"/>
            <a:t>Incorrectly formatted </a:t>
          </a:r>
          <a:r>
            <a:rPr lang="en-US" dirty="0" err="1"/>
            <a:t>Json</a:t>
          </a:r>
          <a:r>
            <a:rPr lang="en-US" dirty="0"/>
            <a:t> files</a:t>
          </a:r>
        </a:p>
      </dgm:t>
    </dgm:pt>
    <dgm:pt modelId="{32EDB02F-6E38-4046-A2FC-FAC0F7C6EE6A}" type="parTrans" cxnId="{66E99AE6-AB41-43CB-9B96-934664BCB4DB}">
      <dgm:prSet/>
      <dgm:spPr/>
      <dgm:t>
        <a:bodyPr/>
        <a:lstStyle/>
        <a:p>
          <a:endParaRPr lang="en-US"/>
        </a:p>
      </dgm:t>
    </dgm:pt>
    <dgm:pt modelId="{FFC263B6-3CFE-4818-BFCB-574FE6940BB7}" type="sibTrans" cxnId="{66E99AE6-AB41-43CB-9B96-934664BCB4DB}">
      <dgm:prSet/>
      <dgm:spPr/>
      <dgm:t>
        <a:bodyPr/>
        <a:lstStyle/>
        <a:p>
          <a:endParaRPr lang="en-US"/>
        </a:p>
      </dgm:t>
    </dgm:pt>
    <dgm:pt modelId="{B596A1B3-0696-483C-85B3-3C036DCFCD10}">
      <dgm:prSet/>
      <dgm:spPr/>
      <dgm:t>
        <a:bodyPr/>
        <a:lstStyle/>
        <a:p>
          <a:r>
            <a:rPr lang="en-US" dirty="0"/>
            <a:t>Bug in Google Play scraper</a:t>
          </a:r>
        </a:p>
      </dgm:t>
    </dgm:pt>
    <dgm:pt modelId="{397A98E2-0749-4950-A736-2FA77CCF6F28}" type="parTrans" cxnId="{6800F408-5DAB-481F-B80B-E2462F7EE594}">
      <dgm:prSet/>
      <dgm:spPr/>
      <dgm:t>
        <a:bodyPr/>
        <a:lstStyle/>
        <a:p>
          <a:endParaRPr lang="en-US"/>
        </a:p>
      </dgm:t>
    </dgm:pt>
    <dgm:pt modelId="{1E4658FD-3E49-475C-BCB3-F2C774782109}" type="sibTrans" cxnId="{6800F408-5DAB-481F-B80B-E2462F7EE594}">
      <dgm:prSet/>
      <dgm:spPr/>
      <dgm:t>
        <a:bodyPr/>
        <a:lstStyle/>
        <a:p>
          <a:endParaRPr lang="en-US"/>
        </a:p>
      </dgm:t>
    </dgm:pt>
    <dgm:pt modelId="{2E605126-A338-4FCB-95DC-C9BBFEAADDE1}">
      <dgm:prSet/>
      <dgm:spPr/>
      <dgm:t>
        <a:bodyPr/>
        <a:lstStyle/>
        <a:p>
          <a:r>
            <a:rPr lang="en-US" dirty="0"/>
            <a:t>Learning many new technologies</a:t>
          </a:r>
        </a:p>
      </dgm:t>
    </dgm:pt>
    <dgm:pt modelId="{D17C97B6-9DFA-46A9-8B0B-4DB64FA69377}" type="parTrans" cxnId="{171BC1A8-A3B0-4D73-BA97-FEF2ABA001EC}">
      <dgm:prSet/>
      <dgm:spPr/>
      <dgm:t>
        <a:bodyPr/>
        <a:lstStyle/>
        <a:p>
          <a:endParaRPr lang="en-US"/>
        </a:p>
      </dgm:t>
    </dgm:pt>
    <dgm:pt modelId="{27F63DC6-E46F-4532-B881-A09DB2B9CB92}" type="sibTrans" cxnId="{171BC1A8-A3B0-4D73-BA97-FEF2ABA001EC}">
      <dgm:prSet/>
      <dgm:spPr/>
      <dgm:t>
        <a:bodyPr/>
        <a:lstStyle/>
        <a:p>
          <a:endParaRPr lang="en-US"/>
        </a:p>
      </dgm:t>
    </dgm:pt>
    <dgm:pt modelId="{57FD8974-C483-4A7D-BDB6-0D33928161CD}" type="pres">
      <dgm:prSet presAssocID="{769BDC90-0C8D-4AF7-81AD-91103340C02B}" presName="vert0" presStyleCnt="0">
        <dgm:presLayoutVars>
          <dgm:dir/>
          <dgm:animOne val="branch"/>
          <dgm:animLvl val="lvl"/>
        </dgm:presLayoutVars>
      </dgm:prSet>
      <dgm:spPr/>
    </dgm:pt>
    <dgm:pt modelId="{0A64F023-F3C3-4647-919B-AA346BB392D4}" type="pres">
      <dgm:prSet presAssocID="{B5068C2A-A8F4-45B8-B076-FA3249520F91}" presName="thickLine" presStyleLbl="alignNode1" presStyleIdx="0" presStyleCnt="3"/>
      <dgm:spPr/>
    </dgm:pt>
    <dgm:pt modelId="{0353D80F-080C-49C0-9110-6D76C9016140}" type="pres">
      <dgm:prSet presAssocID="{B5068C2A-A8F4-45B8-B076-FA3249520F91}" presName="horz1" presStyleCnt="0"/>
      <dgm:spPr/>
    </dgm:pt>
    <dgm:pt modelId="{96A66C62-0140-4260-BC75-D78E7E2CD0F9}" type="pres">
      <dgm:prSet presAssocID="{B5068C2A-A8F4-45B8-B076-FA3249520F91}" presName="tx1" presStyleLbl="revTx" presStyleIdx="0" presStyleCnt="3"/>
      <dgm:spPr/>
    </dgm:pt>
    <dgm:pt modelId="{0DECF1FF-B82F-4F76-B957-DB7500D62D89}" type="pres">
      <dgm:prSet presAssocID="{B5068C2A-A8F4-45B8-B076-FA3249520F91}" presName="vert1" presStyleCnt="0"/>
      <dgm:spPr/>
    </dgm:pt>
    <dgm:pt modelId="{B2AC5263-14AE-4A9F-8549-3EB092C0C192}" type="pres">
      <dgm:prSet presAssocID="{B596A1B3-0696-483C-85B3-3C036DCFCD10}" presName="thickLine" presStyleLbl="alignNode1" presStyleIdx="1" presStyleCnt="3"/>
      <dgm:spPr/>
    </dgm:pt>
    <dgm:pt modelId="{69D2CDFE-857D-48BA-87A4-8C6413397A21}" type="pres">
      <dgm:prSet presAssocID="{B596A1B3-0696-483C-85B3-3C036DCFCD10}" presName="horz1" presStyleCnt="0"/>
      <dgm:spPr/>
    </dgm:pt>
    <dgm:pt modelId="{12C6A0C8-3C71-4AED-820F-C712FE5B949B}" type="pres">
      <dgm:prSet presAssocID="{B596A1B3-0696-483C-85B3-3C036DCFCD10}" presName="tx1" presStyleLbl="revTx" presStyleIdx="1" presStyleCnt="3"/>
      <dgm:spPr/>
    </dgm:pt>
    <dgm:pt modelId="{CB929198-46E2-4EED-9E7D-6B8E90CEF4D7}" type="pres">
      <dgm:prSet presAssocID="{B596A1B3-0696-483C-85B3-3C036DCFCD10}" presName="vert1" presStyleCnt="0"/>
      <dgm:spPr/>
    </dgm:pt>
    <dgm:pt modelId="{5C1A812E-450D-496F-9598-BFB44BEA408A}" type="pres">
      <dgm:prSet presAssocID="{2E605126-A338-4FCB-95DC-C9BBFEAADDE1}" presName="thickLine" presStyleLbl="alignNode1" presStyleIdx="2" presStyleCnt="3"/>
      <dgm:spPr/>
    </dgm:pt>
    <dgm:pt modelId="{78E883D6-E813-4E01-9960-CA1077C8C14A}" type="pres">
      <dgm:prSet presAssocID="{2E605126-A338-4FCB-95DC-C9BBFEAADDE1}" presName="horz1" presStyleCnt="0"/>
      <dgm:spPr/>
    </dgm:pt>
    <dgm:pt modelId="{42C25F0A-B99A-4135-BDF8-6BD39F170B83}" type="pres">
      <dgm:prSet presAssocID="{2E605126-A338-4FCB-95DC-C9BBFEAADDE1}" presName="tx1" presStyleLbl="revTx" presStyleIdx="2" presStyleCnt="3"/>
      <dgm:spPr/>
    </dgm:pt>
    <dgm:pt modelId="{248D853C-144F-4D47-A9A8-1053D7C551F3}" type="pres">
      <dgm:prSet presAssocID="{2E605126-A338-4FCB-95DC-C9BBFEAADDE1}" presName="vert1" presStyleCnt="0"/>
      <dgm:spPr/>
    </dgm:pt>
  </dgm:ptLst>
  <dgm:cxnLst>
    <dgm:cxn modelId="{6800F408-5DAB-481F-B80B-E2462F7EE594}" srcId="{769BDC90-0C8D-4AF7-81AD-91103340C02B}" destId="{B596A1B3-0696-483C-85B3-3C036DCFCD10}" srcOrd="1" destOrd="0" parTransId="{397A98E2-0749-4950-A736-2FA77CCF6F28}" sibTransId="{1E4658FD-3E49-475C-BCB3-F2C774782109}"/>
    <dgm:cxn modelId="{A02EB331-993B-4089-AB81-73D6F883DAE7}" type="presOf" srcId="{2E605126-A338-4FCB-95DC-C9BBFEAADDE1}" destId="{42C25F0A-B99A-4135-BDF8-6BD39F170B83}" srcOrd="0" destOrd="0" presId="urn:microsoft.com/office/officeart/2008/layout/LinedList"/>
    <dgm:cxn modelId="{21596757-D15E-4A1B-879F-7ED715FF217E}" type="presOf" srcId="{769BDC90-0C8D-4AF7-81AD-91103340C02B}" destId="{57FD8974-C483-4A7D-BDB6-0D33928161CD}" srcOrd="0" destOrd="0" presId="urn:microsoft.com/office/officeart/2008/layout/LinedList"/>
    <dgm:cxn modelId="{171BC1A8-A3B0-4D73-BA97-FEF2ABA001EC}" srcId="{769BDC90-0C8D-4AF7-81AD-91103340C02B}" destId="{2E605126-A338-4FCB-95DC-C9BBFEAADDE1}" srcOrd="2" destOrd="0" parTransId="{D17C97B6-9DFA-46A9-8B0B-4DB64FA69377}" sibTransId="{27F63DC6-E46F-4532-B881-A09DB2B9CB92}"/>
    <dgm:cxn modelId="{775E5BBF-DB51-4494-914A-7791EE5A0C88}" type="presOf" srcId="{B596A1B3-0696-483C-85B3-3C036DCFCD10}" destId="{12C6A0C8-3C71-4AED-820F-C712FE5B949B}" srcOrd="0" destOrd="0" presId="urn:microsoft.com/office/officeart/2008/layout/LinedList"/>
    <dgm:cxn modelId="{66E99AE6-AB41-43CB-9B96-934664BCB4DB}" srcId="{769BDC90-0C8D-4AF7-81AD-91103340C02B}" destId="{B5068C2A-A8F4-45B8-B076-FA3249520F91}" srcOrd="0" destOrd="0" parTransId="{32EDB02F-6E38-4046-A2FC-FAC0F7C6EE6A}" sibTransId="{FFC263B6-3CFE-4818-BFCB-574FE6940BB7}"/>
    <dgm:cxn modelId="{4F71B5FA-F6B7-4ACB-9003-9D2920EFD9CB}" type="presOf" srcId="{B5068C2A-A8F4-45B8-B076-FA3249520F91}" destId="{96A66C62-0140-4260-BC75-D78E7E2CD0F9}" srcOrd="0" destOrd="0" presId="urn:microsoft.com/office/officeart/2008/layout/LinedList"/>
    <dgm:cxn modelId="{B4E452D9-445B-4E45-9205-A7AF43E3DD48}" type="presParOf" srcId="{57FD8974-C483-4A7D-BDB6-0D33928161CD}" destId="{0A64F023-F3C3-4647-919B-AA346BB392D4}" srcOrd="0" destOrd="0" presId="urn:microsoft.com/office/officeart/2008/layout/LinedList"/>
    <dgm:cxn modelId="{3A79FB5F-42AB-4B3E-B906-9D4821E5212E}" type="presParOf" srcId="{57FD8974-C483-4A7D-BDB6-0D33928161CD}" destId="{0353D80F-080C-49C0-9110-6D76C9016140}" srcOrd="1" destOrd="0" presId="urn:microsoft.com/office/officeart/2008/layout/LinedList"/>
    <dgm:cxn modelId="{B37111A8-7A31-4CB9-BBA4-49987FD1AC89}" type="presParOf" srcId="{0353D80F-080C-49C0-9110-6D76C9016140}" destId="{96A66C62-0140-4260-BC75-D78E7E2CD0F9}" srcOrd="0" destOrd="0" presId="urn:microsoft.com/office/officeart/2008/layout/LinedList"/>
    <dgm:cxn modelId="{B7F64013-A7F2-48F3-9F99-05F0740196A4}" type="presParOf" srcId="{0353D80F-080C-49C0-9110-6D76C9016140}" destId="{0DECF1FF-B82F-4F76-B957-DB7500D62D89}" srcOrd="1" destOrd="0" presId="urn:microsoft.com/office/officeart/2008/layout/LinedList"/>
    <dgm:cxn modelId="{FC5079AA-8C63-4496-9EC6-AC45A4EE18DB}" type="presParOf" srcId="{57FD8974-C483-4A7D-BDB6-0D33928161CD}" destId="{B2AC5263-14AE-4A9F-8549-3EB092C0C192}" srcOrd="2" destOrd="0" presId="urn:microsoft.com/office/officeart/2008/layout/LinedList"/>
    <dgm:cxn modelId="{D75A25AD-592D-4F93-9D00-39A5C60186CF}" type="presParOf" srcId="{57FD8974-C483-4A7D-BDB6-0D33928161CD}" destId="{69D2CDFE-857D-48BA-87A4-8C6413397A21}" srcOrd="3" destOrd="0" presId="urn:microsoft.com/office/officeart/2008/layout/LinedList"/>
    <dgm:cxn modelId="{966EF39E-DBF8-408B-9BFE-FD8E9A75DE22}" type="presParOf" srcId="{69D2CDFE-857D-48BA-87A4-8C6413397A21}" destId="{12C6A0C8-3C71-4AED-820F-C712FE5B949B}" srcOrd="0" destOrd="0" presId="urn:microsoft.com/office/officeart/2008/layout/LinedList"/>
    <dgm:cxn modelId="{7FAE804D-77E1-4646-90CD-A53F34F8BFB0}" type="presParOf" srcId="{69D2CDFE-857D-48BA-87A4-8C6413397A21}" destId="{CB929198-46E2-4EED-9E7D-6B8E90CEF4D7}" srcOrd="1" destOrd="0" presId="urn:microsoft.com/office/officeart/2008/layout/LinedList"/>
    <dgm:cxn modelId="{6A4D0E63-EDA7-4949-B72A-649A0EBC76AC}" type="presParOf" srcId="{57FD8974-C483-4A7D-BDB6-0D33928161CD}" destId="{5C1A812E-450D-496F-9598-BFB44BEA408A}" srcOrd="4" destOrd="0" presId="urn:microsoft.com/office/officeart/2008/layout/LinedList"/>
    <dgm:cxn modelId="{0F0C93AE-70E5-4560-B991-1249FE4BA531}" type="presParOf" srcId="{57FD8974-C483-4A7D-BDB6-0D33928161CD}" destId="{78E883D6-E813-4E01-9960-CA1077C8C14A}" srcOrd="5" destOrd="0" presId="urn:microsoft.com/office/officeart/2008/layout/LinedList"/>
    <dgm:cxn modelId="{4EA81E40-6D2D-4394-A4FA-1CB1B6189F56}" type="presParOf" srcId="{78E883D6-E813-4E01-9960-CA1077C8C14A}" destId="{42C25F0A-B99A-4135-BDF8-6BD39F170B83}" srcOrd="0" destOrd="0" presId="urn:microsoft.com/office/officeart/2008/layout/LinedList"/>
    <dgm:cxn modelId="{28EEB1D3-E900-433A-92C3-B7ADAB82BB84}" type="presParOf" srcId="{78E883D6-E813-4E01-9960-CA1077C8C14A}" destId="{248D853C-144F-4D47-A9A8-1053D7C55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5782E-2D32-425A-9C32-C8B8793863B4}">
      <dsp:nvSpPr>
        <dsp:cNvPr id="0" name=""/>
        <dsp:cNvSpPr/>
      </dsp:nvSpPr>
      <dsp:spPr>
        <a:xfrm rot="10800000">
          <a:off x="2181645" y="108396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Web-scrape data from Apple and Android App Stores</a:t>
          </a:r>
        </a:p>
      </dsp:txBody>
      <dsp:txXfrm rot="10800000">
        <a:off x="2306566" y="108396"/>
        <a:ext cx="7825907" cy="499685"/>
      </dsp:txXfrm>
    </dsp:sp>
    <dsp:sp modelId="{83B57D43-C4A3-45E8-AC86-780BCBEF822F}">
      <dsp:nvSpPr>
        <dsp:cNvPr id="0" name=""/>
        <dsp:cNvSpPr/>
      </dsp:nvSpPr>
      <dsp:spPr>
        <a:xfrm>
          <a:off x="1823658" y="251"/>
          <a:ext cx="715973" cy="715973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69478-A3B6-4806-8B31-186DA344B80F}">
      <dsp:nvSpPr>
        <dsp:cNvPr id="0" name=""/>
        <dsp:cNvSpPr/>
      </dsp:nvSpPr>
      <dsp:spPr>
        <a:xfrm rot="10800000">
          <a:off x="2180750" y="1000617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Implement daily Bash scripts to collect the data</a:t>
          </a:r>
        </a:p>
      </dsp:txBody>
      <dsp:txXfrm rot="10800000">
        <a:off x="2305671" y="1000617"/>
        <a:ext cx="7825907" cy="499685"/>
      </dsp:txXfrm>
    </dsp:sp>
    <dsp:sp modelId="{3BA4A32C-25F0-4696-8D89-58C4D2625ED5}">
      <dsp:nvSpPr>
        <dsp:cNvPr id="0" name=""/>
        <dsp:cNvSpPr/>
      </dsp:nvSpPr>
      <dsp:spPr>
        <a:xfrm>
          <a:off x="1807221" y="865385"/>
          <a:ext cx="781722" cy="781722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EA04C3-A7B4-480B-9939-6594F9B852B3}">
      <dsp:nvSpPr>
        <dsp:cNvPr id="0" name=""/>
        <dsp:cNvSpPr/>
      </dsp:nvSpPr>
      <dsp:spPr>
        <a:xfrm rot="10800000">
          <a:off x="2201660" y="1944441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Upload into MongoDB and process the data</a:t>
          </a:r>
        </a:p>
      </dsp:txBody>
      <dsp:txXfrm rot="10800000">
        <a:off x="2326581" y="1944441"/>
        <a:ext cx="7825907" cy="499685"/>
      </dsp:txXfrm>
    </dsp:sp>
    <dsp:sp modelId="{620C5450-5505-4CE4-B458-29EED3991DEB}">
      <dsp:nvSpPr>
        <dsp:cNvPr id="0" name=""/>
        <dsp:cNvSpPr/>
      </dsp:nvSpPr>
      <dsp:spPr>
        <a:xfrm>
          <a:off x="1803643" y="1796267"/>
          <a:ext cx="796033" cy="79603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7F21C-1579-4EB4-BB2A-56BBB9F11792}">
      <dsp:nvSpPr>
        <dsp:cNvPr id="0" name=""/>
        <dsp:cNvSpPr/>
      </dsp:nvSpPr>
      <dsp:spPr>
        <a:xfrm rot="10800000">
          <a:off x="2207358" y="2901030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Detect the outliers in trends</a:t>
          </a:r>
        </a:p>
      </dsp:txBody>
      <dsp:txXfrm rot="10800000">
        <a:off x="2332279" y="2901030"/>
        <a:ext cx="7825907" cy="499685"/>
      </dsp:txXfrm>
    </dsp:sp>
    <dsp:sp modelId="{1C60732A-4DE3-4237-BB55-B9A753162834}">
      <dsp:nvSpPr>
        <dsp:cNvPr id="0" name=""/>
        <dsp:cNvSpPr/>
      </dsp:nvSpPr>
      <dsp:spPr>
        <a:xfrm>
          <a:off x="1797946" y="2741461"/>
          <a:ext cx="818824" cy="818824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D9F5E-7D86-4238-B4A8-88BE0A4C4CFA}">
      <dsp:nvSpPr>
        <dsp:cNvPr id="0" name=""/>
        <dsp:cNvSpPr/>
      </dsp:nvSpPr>
      <dsp:spPr>
        <a:xfrm rot="10800000">
          <a:off x="2226031" y="3906360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Build predictive model on apps that will trend in future</a:t>
          </a:r>
          <a:endParaRPr lang="en-US" sz="2300" kern="1200" dirty="0"/>
        </a:p>
      </dsp:txBody>
      <dsp:txXfrm rot="10800000">
        <a:off x="2350952" y="3906360"/>
        <a:ext cx="7825907" cy="499685"/>
      </dsp:txXfrm>
    </dsp:sp>
    <dsp:sp modelId="{75966B4E-3737-45CB-9B18-2FE23CE4017C}">
      <dsp:nvSpPr>
        <dsp:cNvPr id="0" name=""/>
        <dsp:cNvSpPr/>
      </dsp:nvSpPr>
      <dsp:spPr>
        <a:xfrm>
          <a:off x="1779273" y="3709445"/>
          <a:ext cx="893517" cy="893517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C6170-6A94-4F2E-9EA4-D07037E80163}">
      <dsp:nvSpPr>
        <dsp:cNvPr id="0" name=""/>
        <dsp:cNvSpPr/>
      </dsp:nvSpPr>
      <dsp:spPr>
        <a:xfrm rot="10800000">
          <a:off x="2233904" y="4964782"/>
          <a:ext cx="7950828" cy="499685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347" tIns="87630" rIns="163576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Implement a script to send a daily e-mail</a:t>
          </a:r>
        </a:p>
      </dsp:txBody>
      <dsp:txXfrm rot="10800000">
        <a:off x="2358825" y="4964782"/>
        <a:ext cx="7825907" cy="499685"/>
      </dsp:txXfrm>
    </dsp:sp>
    <dsp:sp modelId="{B0E47889-1E95-45BA-98BC-F39AC49B3AB7}">
      <dsp:nvSpPr>
        <dsp:cNvPr id="0" name=""/>
        <dsp:cNvSpPr/>
      </dsp:nvSpPr>
      <dsp:spPr>
        <a:xfrm>
          <a:off x="1771400" y="4752121"/>
          <a:ext cx="925007" cy="92500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6265-2A74-49DA-BBB6-0C05087F86EF}">
      <dsp:nvSpPr>
        <dsp:cNvPr id="0" name=""/>
        <dsp:cNvSpPr/>
      </dsp:nvSpPr>
      <dsp:spPr>
        <a:xfrm>
          <a:off x="0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Web-scrape using node.js</a:t>
          </a:r>
        </a:p>
      </dsp:txBody>
      <dsp:txXfrm>
        <a:off x="0" y="2270952"/>
        <a:ext cx="2335182" cy="2270952"/>
      </dsp:txXfrm>
    </dsp:sp>
    <dsp:sp modelId="{8E88A670-2F1D-49DF-9572-C5FEA809826D}">
      <dsp:nvSpPr>
        <dsp:cNvPr id="0" name=""/>
        <dsp:cNvSpPr/>
      </dsp:nvSpPr>
      <dsp:spPr>
        <a:xfrm>
          <a:off x="222307" y="340642"/>
          <a:ext cx="1890567" cy="18905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D789B-AA2D-4FA0-9919-175A79F624AC}">
      <dsp:nvSpPr>
        <dsp:cNvPr id="0" name=""/>
        <dsp:cNvSpPr/>
      </dsp:nvSpPr>
      <dsp:spPr>
        <a:xfrm>
          <a:off x="2405237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Upload Data into Google Cloud</a:t>
          </a:r>
        </a:p>
      </dsp:txBody>
      <dsp:txXfrm>
        <a:off x="2405237" y="2270952"/>
        <a:ext cx="2335182" cy="2270952"/>
      </dsp:txXfrm>
    </dsp:sp>
    <dsp:sp modelId="{48A7E300-CB7C-4E0C-8681-753AC81C530B}">
      <dsp:nvSpPr>
        <dsp:cNvPr id="0" name=""/>
        <dsp:cNvSpPr/>
      </dsp:nvSpPr>
      <dsp:spPr>
        <a:xfrm>
          <a:off x="2627544" y="340642"/>
          <a:ext cx="1890567" cy="18905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EE600-94E4-4B84-824E-DDE77A8B0ED1}">
      <dsp:nvSpPr>
        <dsp:cNvPr id="0" name=""/>
        <dsp:cNvSpPr/>
      </dsp:nvSpPr>
      <dsp:spPr>
        <a:xfrm>
          <a:off x="4810475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Load into MongoDB</a:t>
          </a:r>
        </a:p>
      </dsp:txBody>
      <dsp:txXfrm>
        <a:off x="4810475" y="2270952"/>
        <a:ext cx="2335182" cy="2270952"/>
      </dsp:txXfrm>
    </dsp:sp>
    <dsp:sp modelId="{CFF5DE0D-0966-45ED-BF7E-1F71E7B47DD5}">
      <dsp:nvSpPr>
        <dsp:cNvPr id="0" name=""/>
        <dsp:cNvSpPr/>
      </dsp:nvSpPr>
      <dsp:spPr>
        <a:xfrm>
          <a:off x="5032782" y="340642"/>
          <a:ext cx="1890567" cy="18905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9B967-F514-405D-BBD8-98DB48BB64BC}">
      <dsp:nvSpPr>
        <dsp:cNvPr id="0" name=""/>
        <dsp:cNvSpPr/>
      </dsp:nvSpPr>
      <dsp:spPr>
        <a:xfrm>
          <a:off x="7215713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Pandas </a:t>
          </a:r>
          <a:r>
            <a:rPr lang="en-US" sz="2800" kern="1200" dirty="0" err="1"/>
            <a:t>DataFrames</a:t>
          </a:r>
          <a:endParaRPr lang="en-US" sz="2800" kern="1200" dirty="0"/>
        </a:p>
      </dsp:txBody>
      <dsp:txXfrm>
        <a:off x="7215713" y="2270952"/>
        <a:ext cx="2335182" cy="2270952"/>
      </dsp:txXfrm>
    </dsp:sp>
    <dsp:sp modelId="{FF556BCA-07F4-4DA2-9AD6-A296EC0A30F3}">
      <dsp:nvSpPr>
        <dsp:cNvPr id="0" name=""/>
        <dsp:cNvSpPr/>
      </dsp:nvSpPr>
      <dsp:spPr>
        <a:xfrm>
          <a:off x="7438020" y="340642"/>
          <a:ext cx="1890567" cy="18905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FA3-6D58-4A64-BB6D-0DFD27FDBC4B}">
      <dsp:nvSpPr>
        <dsp:cNvPr id="0" name=""/>
        <dsp:cNvSpPr/>
      </dsp:nvSpPr>
      <dsp:spPr>
        <a:xfrm>
          <a:off x="9620950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 trending apps using outlier detection</a:t>
          </a:r>
        </a:p>
      </dsp:txBody>
      <dsp:txXfrm>
        <a:off x="9620950" y="2270952"/>
        <a:ext cx="2335182" cy="2270952"/>
      </dsp:txXfrm>
    </dsp:sp>
    <dsp:sp modelId="{835FB4D1-C3C6-43C3-83CC-910E560ACF23}">
      <dsp:nvSpPr>
        <dsp:cNvPr id="0" name=""/>
        <dsp:cNvSpPr/>
      </dsp:nvSpPr>
      <dsp:spPr>
        <a:xfrm>
          <a:off x="9843257" y="340642"/>
          <a:ext cx="1890567" cy="18905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F023-F3C3-4647-919B-AA346BB392D4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A66C62-0140-4260-BC75-D78E7E2CD0F9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Incorrectly formatted </a:t>
          </a:r>
          <a:r>
            <a:rPr lang="en-US" sz="4800" kern="1200" dirty="0" err="1"/>
            <a:t>Json</a:t>
          </a:r>
          <a:r>
            <a:rPr lang="en-US" sz="4800" kern="1200" dirty="0"/>
            <a:t> files</a:t>
          </a:r>
        </a:p>
      </dsp:txBody>
      <dsp:txXfrm>
        <a:off x="0" y="2406"/>
        <a:ext cx="5607050" cy="1640929"/>
      </dsp:txXfrm>
    </dsp:sp>
    <dsp:sp modelId="{B2AC5263-14AE-4A9F-8549-3EB092C0C192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C6A0C8-3C71-4AED-820F-C712FE5B949B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Bug in Google Play scraper</a:t>
          </a:r>
        </a:p>
      </dsp:txBody>
      <dsp:txXfrm>
        <a:off x="0" y="1643335"/>
        <a:ext cx="5607050" cy="1640929"/>
      </dsp:txXfrm>
    </dsp:sp>
    <dsp:sp modelId="{5C1A812E-450D-496F-9598-BFB44BEA408A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C25F0A-B99A-4135-BDF8-6BD39F170B83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Learning many new technologies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0A5030-1C0E-44AA-B0D4-0821B95E4F3C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10E5-F1E1-41DE-8086-D73D0BCA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4226896"/>
            <a:ext cx="8646289" cy="225172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TRENDING APPS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Kate Mizgireva       •       Katie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Balcewicz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       •        Zach Kidd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Science                                      Data Science                                   Data 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MUSC Data Science Intern                 Office of Admissions Student                 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Student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Data model Builder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2E9A9-11CA-4C32-950C-69EC698DD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49" y="84307"/>
            <a:ext cx="5410301" cy="40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926921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526648" y="329879"/>
            <a:ext cx="3936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PROJECT DESCRIPTION</a:t>
            </a:r>
          </a:p>
        </p:txBody>
      </p:sp>
    </p:spTree>
    <p:extLst>
      <p:ext uri="{BB962C8B-B14F-4D97-AF65-F5344CB8AC3E}">
        <p14:creationId xmlns:p14="http://schemas.microsoft.com/office/powerpoint/2010/main" val="227463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Image result for slack">
            <a:extLst>
              <a:ext uri="{FF2B5EF4-FFF2-40B4-BE49-F238E27FC236}">
                <a16:creationId xmlns:a16="http://schemas.microsoft.com/office/drawing/2014/main" id="{402AFA8E-B9B2-44FF-921F-E57EB0CF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24" y="1721104"/>
            <a:ext cx="2065458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google cloud">
            <a:extLst>
              <a:ext uri="{FF2B5EF4-FFF2-40B4-BE49-F238E27FC236}">
                <a16:creationId xmlns:a16="http://schemas.microsoft.com/office/drawing/2014/main" id="{70E1FDBE-DB69-429C-8B4C-EDC9B5E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" y="2910755"/>
            <a:ext cx="5634835" cy="1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linux">
            <a:extLst>
              <a:ext uri="{FF2B5EF4-FFF2-40B4-BE49-F238E27FC236}">
                <a16:creationId xmlns:a16="http://schemas.microsoft.com/office/drawing/2014/main" id="{9727EEF2-3867-44E1-923F-560DC014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3136477"/>
            <a:ext cx="2266652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mongodb">
            <a:extLst>
              <a:ext uri="{FF2B5EF4-FFF2-40B4-BE49-F238E27FC236}">
                <a16:creationId xmlns:a16="http://schemas.microsoft.com/office/drawing/2014/main" id="{1BBF4465-E62B-4C8E-9274-0CC1373B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96" y="454877"/>
            <a:ext cx="3348884" cy="3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json">
            <a:extLst>
              <a:ext uri="{FF2B5EF4-FFF2-40B4-BE49-F238E27FC236}">
                <a16:creationId xmlns:a16="http://schemas.microsoft.com/office/drawing/2014/main" id="{EE8A4E64-5BE0-4E5A-8292-E572133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67" y="4729653"/>
            <a:ext cx="738181" cy="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ode.js">
            <a:extLst>
              <a:ext uri="{FF2B5EF4-FFF2-40B4-BE49-F238E27FC236}">
                <a16:creationId xmlns:a16="http://schemas.microsoft.com/office/drawing/2014/main" id="{15A2C234-2372-4525-B762-C87D539F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71" y="3282250"/>
            <a:ext cx="2485555" cy="5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bash">
            <a:extLst>
              <a:ext uri="{FF2B5EF4-FFF2-40B4-BE49-F238E27FC236}">
                <a16:creationId xmlns:a16="http://schemas.microsoft.com/office/drawing/2014/main" id="{66156EC5-6DD7-4E1F-94B8-3733D785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9" y="4854221"/>
            <a:ext cx="1725831" cy="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cikit learn">
            <a:extLst>
              <a:ext uri="{FF2B5EF4-FFF2-40B4-BE49-F238E27FC236}">
                <a16:creationId xmlns:a16="http://schemas.microsoft.com/office/drawing/2014/main" id="{F3D4F618-C9D2-4A72-A78E-F104914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70" y="4482484"/>
            <a:ext cx="1405477" cy="14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github">
            <a:extLst>
              <a:ext uri="{FF2B5EF4-FFF2-40B4-BE49-F238E27FC236}">
                <a16:creationId xmlns:a16="http://schemas.microsoft.com/office/drawing/2014/main" id="{F9927C6E-3BE2-4734-A7F6-BA367A12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0" y="1671365"/>
            <a:ext cx="2950033" cy="1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F8A27D6D-F140-4361-88CB-35DEBFD4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54" y="4738124"/>
            <a:ext cx="2223241" cy="1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B158B4C-4B0D-4658-954C-128D7915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178"/>
            <a:ext cx="10515600" cy="428552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repository, scrum management           communication, updates, tracking                             database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storage, hosting                                                virtual machine                     web scraping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daily scripts                      main scripts                   predictive modeling               data collections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AD8B-DEE4-4231-ABC5-432CE540B9D1}"/>
              </a:ext>
            </a:extLst>
          </p:cNvPr>
          <p:cNvSpPr txBox="1"/>
          <p:nvPr/>
        </p:nvSpPr>
        <p:spPr>
          <a:xfrm>
            <a:off x="526648" y="329879"/>
            <a:ext cx="3812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84360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1576617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526648" y="329879"/>
            <a:ext cx="305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71073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../_images/sphx_glr_plot_anomaly_comparison_001.png">
            <a:extLst>
              <a:ext uri="{FF2B5EF4-FFF2-40B4-BE49-F238E27FC236}">
                <a16:creationId xmlns:a16="http://schemas.microsoft.com/office/drawing/2014/main" id="{8D1D7CD7-0C4A-406C-8ACC-89A6E238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69" y="640080"/>
            <a:ext cx="4631557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1E72B-A4AB-4FAF-A1B4-2AF7C658070C}"/>
              </a:ext>
            </a:extLst>
          </p:cNvPr>
          <p:cNvSpPr txBox="1"/>
          <p:nvPr/>
        </p:nvSpPr>
        <p:spPr>
          <a:xfrm>
            <a:off x="804672" y="2404872"/>
            <a:ext cx="3044950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OUTLIER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7454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en-US" dirty="0"/>
              <a:t>the Semester-long Scrum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Project was divided into 3 Sprints: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Sprint 1: Web scraping and putting the data into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Sprint 2: prepare data and build predictive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Sprint 3: final touch ups. Script the e-mail (final deliverable)	</a:t>
            </a:r>
          </a:p>
        </p:txBody>
      </p:sp>
    </p:spTree>
    <p:extLst>
      <p:ext uri="{BB962C8B-B14F-4D97-AF65-F5344CB8AC3E}">
        <p14:creationId xmlns:p14="http://schemas.microsoft.com/office/powerpoint/2010/main" val="57043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Challenges and triumphs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D4D9B4-6F86-4A64-8402-16A1596E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99057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72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y Movie">
            <a:hlinkClick r:id="" action="ppaction://media"/>
            <a:extLst>
              <a:ext uri="{FF2B5EF4-FFF2-40B4-BE49-F238E27FC236}">
                <a16:creationId xmlns:a16="http://schemas.microsoft.com/office/drawing/2014/main" id="{2428E8D7-86C7-4AAF-93A9-05AD8DFF2A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3345"/>
            <a:ext cx="12197954" cy="68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9222</TotalTime>
  <Words>201</Words>
  <Application>Microsoft Office PowerPoint</Application>
  <PresentationFormat>Widescreen</PresentationFormat>
  <Paragraphs>42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Semester-long Scrum Process</vt:lpstr>
      <vt:lpstr>Challenges and triumphs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Client: …</dc:title>
  <dc:creator>Sebastian</dc:creator>
  <cp:lastModifiedBy>Ekaterina Mizgireva</cp:lastModifiedBy>
  <cp:revision>41</cp:revision>
  <dcterms:created xsi:type="dcterms:W3CDTF">2016-02-17T03:10:01Z</dcterms:created>
  <dcterms:modified xsi:type="dcterms:W3CDTF">2018-03-14T01:28:19Z</dcterms:modified>
</cp:coreProperties>
</file>